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6C7BC9-EC54-4E0C-9585-4A668BF4D984}" type="datetimeFigureOut">
              <a:rPr lang="es-ES" smtClean="0"/>
              <a:t>27/01/2011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761096-CF48-4EA5-98A7-0606A7EB43A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262754"/>
            <a:ext cx="763284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Presentación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endParaRPr kumimoji="0" lang="es-E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Nombre: </a:t>
            </a:r>
            <a:r>
              <a:rPr kumimoji="0" lang="es-ES" sz="28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Rosanger</a:t>
            </a: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s-ES" sz="28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Endri</a:t>
            </a: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s-ES" sz="28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Maireliny</a:t>
            </a: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y </a:t>
            </a:r>
            <a:r>
              <a:rPr kumimoji="0" lang="es-ES" sz="28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Stefany</a:t>
            </a:r>
            <a:endParaRPr kumimoji="0" lang="es-E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Centro Educativo: Francisco Del Rosario Sánchez</a:t>
            </a:r>
            <a:endParaRPr kumimoji="0" lang="es-E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Profesora: Alba </a:t>
            </a:r>
            <a:r>
              <a:rPr lang="es-ES" sz="2800" i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astillo</a:t>
            </a:r>
            <a:endParaRPr kumimoji="0" lang="es-E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No: 17 19 27 28</a:t>
            </a:r>
            <a:endParaRPr kumimoji="0" lang="es-E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es-ES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Grupo: De </a:t>
            </a:r>
            <a:r>
              <a:rPr kumimoji="0" lang="es-ES" sz="2800" b="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Frometa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Imagen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086691"/>
            <a:ext cx="4430210" cy="3510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23728" y="116632"/>
            <a:ext cx="6192688" cy="1368152"/>
          </a:xfrm>
        </p:spPr>
        <p:txBody>
          <a:bodyPr/>
          <a:lstStyle/>
          <a:p>
            <a:r>
              <a:rPr lang="es-E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 Conservadores y Liberales</a:t>
            </a:r>
            <a:r>
              <a:rPr lang="es-ES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s-ES" sz="3200" dirty="0" smtClean="0">
                <a:latin typeface="Times New Roman" pitchFamily="18" charset="0"/>
                <a:cs typeface="Times New Roman" pitchFamily="18" charset="0"/>
              </a:rPr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79712" y="1700808"/>
            <a:ext cx="6264696" cy="3960440"/>
          </a:xfrm>
        </p:spPr>
        <p:txBody>
          <a:bodyPr>
            <a:noAutofit/>
          </a:bodyPr>
          <a:lstStyle/>
          <a:p>
            <a:pPr algn="just"/>
            <a:r>
              <a:rPr lang="es-ES" sz="1400" dirty="0" smtClean="0"/>
              <a:t>Era una inmensa mesa. En un fondo azulado, como viajeros mudos,  marchan   múltiples y deformes copones de algodón en pacifica procesión celestial. En un extremo de la mesa, a la derecha;  el generalísimo Trujillo, Joaquín Balaguer y </a:t>
            </a:r>
            <a:r>
              <a:rPr lang="es-ES" sz="1400" dirty="0" err="1" smtClean="0"/>
              <a:t>Canoabo</a:t>
            </a:r>
            <a:r>
              <a:rPr lang="es-ES" sz="1400" dirty="0" smtClean="0"/>
              <a:t> Javier Castillo.  En el otro; Juan Bosch, Antonio Guzmán y el Peña Gómez.   Aportaba colorido a aquel instante, la bella imagen en el centro de la mesa, de la tricolor bandera nacional.   </a:t>
            </a:r>
          </a:p>
          <a:p>
            <a:pPr algn="just"/>
            <a:r>
              <a:rPr lang="es-ES" sz="1400" dirty="0" smtClean="0"/>
              <a:t>-         Con nosotros señores, -dijo uno  de los moderadores- dirigiéndose al público, tenemos los personajes más importantes de los últimos 70 años de nuestra historia.  El dilema es sencillo; los Conservadores ó los Liberales. Fortalezas y debilidades. Y quienes han sido más útiles a la patria? </a:t>
            </a:r>
          </a:p>
          <a:p>
            <a:pPr algn="just"/>
            <a:r>
              <a:rPr lang="es-ES" sz="1400" dirty="0" smtClean="0"/>
              <a:t>El techo era el cielo. Las nubes inquietas formaban extraños mapas de imposibles países. Y el viento, cual niño juguetón hacía sentir su presencia. </a:t>
            </a:r>
          </a:p>
          <a:p>
            <a:pPr algn="just"/>
            <a:r>
              <a:rPr lang="es-ES" sz="1400" dirty="0" smtClean="0"/>
              <a:t>-"Los supuestos liberales y sus discípulos, históricamente los gobiernos que han encabezados, sus resultados han sido; inestabilidad política, corrupción, endeudamiento externo e inseguridad. Quisiera por respeto decir con honrosa excepciones, pero sinceramente no la ubico. Aunque debo reconocer al gobierno encabezado por Don Antonio Guzmán". Dijo el Generalísimo Trujillo y agregó:</a:t>
            </a:r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79712" y="116632"/>
            <a:ext cx="6840760" cy="6480720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1600" dirty="0" smtClean="0"/>
              <a:t>-         "Yo soy el verdadero Patria de la Patria. Mis obras son las columnas que sustentan lo que de bueno y grande tiene la Republica Dominicana de hoy.  Y después  de 30 años de gobierno, mis legados son millares de obras, decenas de empresas y cero deudas externas.  Es todo lo que tengo para decir".  Expresó el presidente Trujillo, al tiempo que satisfecho se acomoda en su silla. </a:t>
            </a:r>
          </a:p>
          <a:p>
            <a:pPr algn="just"/>
            <a:r>
              <a:rPr lang="es-ES" sz="1600" dirty="0" smtClean="0"/>
              <a:t>-"El Presidente Trujillo tiene razón, -dijo el profesor-  cuando plantea sus aportes como gobernante, pero deja de lado un detalle trascendente,  que es su estigma  -su gran mancha-  como gobernante ante la historia; sus crímenes y  grave violaciones a los derechos humanos".</a:t>
            </a:r>
          </a:p>
          <a:p>
            <a:pPr algn="just"/>
            <a:r>
              <a:rPr lang="es-ES" sz="1600" dirty="0" smtClean="0"/>
              <a:t>"No quisiera yo transmitir solidaridad con  injusticia ninguna -dijo Cao nabo Javier Castillo- pero es interesante resaltar las palabras previamente expresadas por los distinguidos que me antecedieron en el uso de la palabra.</a:t>
            </a:r>
          </a:p>
          <a:p>
            <a:pPr algn="just"/>
            <a:r>
              <a:rPr lang="es-ES" sz="1600" dirty="0" smtClean="0"/>
              <a:t>Opino, que son los extremos reflejos de nuestra historia política. Y  más aun,  de ellas podemos extraer posiblemente, las causas de nuestra arritmia histórica. Veamos; el Generalísimo Trujillo habló de sus logros como</a:t>
            </a:r>
          </a:p>
          <a:p>
            <a:pPr algn="just"/>
            <a:r>
              <a:rPr lang="es-ES" sz="1600" dirty="0" smtClean="0"/>
              <a:t>estadista. Mientras el distinguido Profesor Juan Bosch, al tomar la palabra, habla sobre los errores del Presidente Trujillo. Ósea; el conservador por excelencia plantea sus logros. Y  el  liberal por antonomasia resalta lo criticable del conservador.  </a:t>
            </a:r>
          </a:p>
          <a:p>
            <a:pPr algn="just"/>
            <a:r>
              <a:rPr lang="es-ES" sz="1600" dirty="0" smtClean="0"/>
              <a:t>Me pregunto  yo, que podría opinar el Profesor Bosch  si fue derrocado 7 meses después de alcanzar el poder?</a:t>
            </a:r>
          </a:p>
          <a:p>
            <a:endParaRPr lang="es-ES" dirty="0"/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07704" y="332656"/>
            <a:ext cx="6912768" cy="590465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ES" sz="2500" dirty="0" smtClean="0"/>
              <a:t>La política -continuó Cao nabo Javier Castillo- y el gobernar, se nutren de realidades, no de quimeras, ni de ideologías.  Y cada hombre debe ser juzgado; según su época y las circunstancias en que le tocó vivir.  Y lo peor es que los errores de gobierno y sus  fracasos, en tan delicadas funciones lo paga la población, de manera que quizás, el conservador piensa; mejor sacrificar diez y no que se perjudiquen  mil. Y el Liberal diga; prefiero me derroquen a manchar mis manos con la vida de una persona. </a:t>
            </a:r>
          </a:p>
          <a:p>
            <a:pPr algn="just"/>
            <a:r>
              <a:rPr lang="es-ES" sz="2500" dirty="0" smtClean="0"/>
              <a:t> </a:t>
            </a:r>
          </a:p>
          <a:p>
            <a:pPr algn="just"/>
            <a:r>
              <a:rPr lang="es-ES" sz="2500" dirty="0" smtClean="0"/>
              <a:t>Es un conflicto de aptitudes en el interior de cada hombre que en su momento le toque gobernar; entre asumir responsabilidad para llegar al fondo de las cosas y resolverla definitivamente. O de alguna manera, dejar pasar, para no ser criticado.   Generándose por esa cristiana decisión -la del Liberal- situaciones, donde pueden verse perjudicado miles de inocentes de la población. Y un caso claro que nos sirve de  referencia es el golpe de estado y la guerra civil de 1965.  Son situaciones  muy peculiares, donde el estadista; o es látigo de los conspiradores ó el látigo de los conspiradores caerá sobre la espalda del pueblo. </a:t>
            </a:r>
          </a:p>
          <a:p>
            <a:pPr algn="just"/>
            <a:r>
              <a:rPr lang="es-ES" sz="2500" dirty="0" smtClean="0"/>
              <a:t> </a:t>
            </a:r>
          </a:p>
          <a:p>
            <a:pPr algn="just"/>
            <a:r>
              <a:rPr lang="es-ES" sz="2500" dirty="0" smtClean="0"/>
              <a:t>Creo compañeros -dice Peña Gómez-  que hay coincidencias; la corrupción.  Y por el nivel de deformación y ausencia de valores existente en el presente, donde la codicia es el Norte de los llamados a engrandecer la patria de todo, lo más valioso y trascended</a:t>
            </a:r>
          </a:p>
          <a:p>
            <a:endParaRPr lang="es-ES" dirty="0"/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</TotalTime>
  <Words>75</Words>
  <Application>Microsoft Office PowerPoint</Application>
  <PresentationFormat>Presentación en pantalla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Mirador</vt:lpstr>
      <vt:lpstr>Diapositiva 1</vt:lpstr>
      <vt:lpstr>De Conservadores y Liberales </vt:lpstr>
      <vt:lpstr>Diapositiva 3</vt:lpstr>
      <vt:lpstr>Diapositiva 4</vt:lpstr>
    </vt:vector>
  </TitlesOfParts>
  <Company>Windows XP Titan Ultimate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</dc:creator>
  <cp:lastModifiedBy>Admin</cp:lastModifiedBy>
  <cp:revision>3</cp:revision>
  <dcterms:created xsi:type="dcterms:W3CDTF">2011-01-27T21:23:36Z</dcterms:created>
  <dcterms:modified xsi:type="dcterms:W3CDTF">2011-01-27T21:37:47Z</dcterms:modified>
</cp:coreProperties>
</file>